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0" r:id="rId3"/>
    <p:sldId id="27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17"/>
      <p:boldItalic r:id="rId18"/>
    </p:embeddedFont>
    <p:embeddedFont>
      <p:font typeface="Amatic SC" panose="020B0604020202020204" charset="-79"/>
      <p:regular r:id="rId19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ource Code Pro" panose="020B0604020202020204" charset="0"/>
      <p:regular r:id="rId25"/>
      <p:bold r:id="rId26"/>
    </p:embeddedFont>
    <p:embeddedFont>
      <p:font typeface="Karla" panose="020B0604020202020204" charset="0"/>
      <p:regular r:id="rId27"/>
      <p:bold r:id="rId28"/>
      <p:italic r:id="rId29"/>
      <p:boldItalic r:id="rId30"/>
    </p:embeddedFont>
    <p:embeddedFont>
      <p:font typeface="Segoe UI Symbol" panose="020B0502040204020203" pitchFamily="34" charset="0"/>
      <p:regular r:id="rId31"/>
    </p:embeddedFont>
    <p:embeddedFont>
      <p:font typeface="Segoe UI Light" panose="020B0502040204020203" pitchFamily="3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Since two years ago we are speaking about apis under 360 vision. We have done 20 meetups, we have more than 16000 visualizations and we have 716 api addicts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3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900" y="4187625"/>
            <a:ext cx="1044950" cy="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7163658" y="2599707"/>
            <a:ext cx="3575756" cy="384932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 dirty="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4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384933" y="205979"/>
            <a:ext cx="8312562" cy="50441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384421" y="857431"/>
            <a:ext cx="8313611" cy="38206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50" y="4843073"/>
            <a:ext cx="656260" cy="1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8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iAddictsThem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37" name="Shape 37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54" name="Shape 5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3" name="Shape 6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150" y="-34900"/>
            <a:ext cx="3380576" cy="1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101854" y="454179"/>
            <a:ext cx="404700" cy="1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A50FED-391E-4433-8AA5-D041C0A845AD}"/>
              </a:ext>
            </a:extLst>
          </p:cNvPr>
          <p:cNvSpPr txBox="1">
            <a:spLocks/>
          </p:cNvSpPr>
          <p:nvPr/>
        </p:nvSpPr>
        <p:spPr>
          <a:xfrm>
            <a:off x="300129" y="1963232"/>
            <a:ext cx="9059629" cy="1115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ES" sz="5400" dirty="0"/>
              <a:t>Como montar una </a:t>
            </a:r>
            <a:r>
              <a:rPr lang="es-ES" sz="5400" dirty="0" err="1"/>
              <a:t>WebAPI</a:t>
            </a:r>
            <a:r>
              <a:rPr lang="es-ES" sz="5400" dirty="0"/>
              <a:t> en </a:t>
            </a:r>
            <a:r>
              <a:rPr lang="es-ES" sz="5400" dirty="0">
                <a:solidFill>
                  <a:schemeClr val="bg1"/>
                </a:solidFill>
              </a:rPr>
              <a:t>ASP.NET Core</a:t>
            </a:r>
            <a:r>
              <a:rPr lang="es-ES" sz="5400" dirty="0"/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E3D596-CB42-4C2A-93C0-53BDE11F76E8}"/>
              </a:ext>
            </a:extLst>
          </p:cNvPr>
          <p:cNvSpPr txBox="1"/>
          <p:nvPr/>
        </p:nvSpPr>
        <p:spPr>
          <a:xfrm>
            <a:off x="300129" y="2914478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Adrián Diaz / Sergio Hernández</a:t>
            </a:r>
          </a:p>
        </p:txBody>
      </p:sp>
      <p:pic>
        <p:nvPicPr>
          <p:cNvPr id="1026" name="Picture 2" descr="Resultado de imagen de encamina">
            <a:extLst>
              <a:ext uri="{FF2B5EF4-FFF2-40B4-BE49-F238E27FC236}">
                <a16:creationId xmlns:a16="http://schemas.microsoft.com/office/drawing/2014/main" id="{EF3083DF-D187-4164-B296-55F2A14A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78" y="4304989"/>
            <a:ext cx="1396538" cy="6866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Marcador de posición de imagen 2">
            <a:extLst>
              <a:ext uri="{FF2B5EF4-FFF2-40B4-BE49-F238E27FC236}">
                <a16:creationId xmlns:a16="http://schemas.microsoft.com/office/drawing/2014/main" id="{AE002113-37E5-4B28-9273-6FBEBE5D49A4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18" y="4371871"/>
            <a:ext cx="1716001" cy="619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¿Dónde se nota la mejoría?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DAF1A6-F82A-441A-BA7F-7B662CD4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08" y="1057550"/>
            <a:ext cx="4375567" cy="29998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DAF4F0F-3F73-4A8A-A6BC-76B8E11EDFE2}"/>
              </a:ext>
            </a:extLst>
          </p:cNvPr>
          <p:cNvSpPr/>
          <p:nvPr/>
        </p:nvSpPr>
        <p:spPr>
          <a:xfrm>
            <a:off x="304800" y="2166590"/>
            <a:ext cx="4392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/>
              <a:t>https://github.com/aspnet/benchmarks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57C5BA-9A05-4033-8AAB-03BACDE7F684}"/>
              </a:ext>
            </a:extLst>
          </p:cNvPr>
          <p:cNvSpPr/>
          <p:nvPr/>
        </p:nvSpPr>
        <p:spPr>
          <a:xfrm>
            <a:off x="885871" y="4466008"/>
            <a:ext cx="8063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0070C0"/>
                </a:solidFill>
              </a:rPr>
              <a:t> Una mejora de rendimiento exponencial!!!!</a:t>
            </a:r>
          </a:p>
        </p:txBody>
      </p:sp>
    </p:spTree>
    <p:extLst>
      <p:ext uri="{BB962C8B-B14F-4D97-AF65-F5344CB8AC3E}">
        <p14:creationId xmlns:p14="http://schemas.microsoft.com/office/powerpoint/2010/main" val="60540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9" y="2006306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Comparativa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7A7D5707-BB73-44A2-8433-E8EDBA14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4" y="446567"/>
            <a:ext cx="6553694" cy="41057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369400-EF47-4971-B5D7-2B122FD19F8A}"/>
              </a:ext>
            </a:extLst>
          </p:cNvPr>
          <p:cNvSpPr txBox="1"/>
          <p:nvPr/>
        </p:nvSpPr>
        <p:spPr>
          <a:xfrm>
            <a:off x="3802010" y="4624663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Ganando posiciones respecto a los competidores</a:t>
            </a:r>
          </a:p>
        </p:txBody>
      </p:sp>
    </p:spTree>
    <p:extLst>
      <p:ext uri="{BB962C8B-B14F-4D97-AF65-F5344CB8AC3E}">
        <p14:creationId xmlns:p14="http://schemas.microsoft.com/office/powerpoint/2010/main" val="196605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.net core">
            <a:extLst>
              <a:ext uri="{FF2B5EF4-FFF2-40B4-BE49-F238E27FC236}">
                <a16:creationId xmlns:a16="http://schemas.microsoft.com/office/drawing/2014/main" id="{518421D3-D120-4448-A951-54B2CD1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6" y="1398468"/>
            <a:ext cx="1069032" cy="10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.net core">
            <a:extLst>
              <a:ext uri="{FF2B5EF4-FFF2-40B4-BE49-F238E27FC236}">
                <a16:creationId xmlns:a16="http://schemas.microsoft.com/office/drawing/2014/main" id="{F4AC28DD-9E58-4189-8928-051F0672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9" y="2708369"/>
            <a:ext cx="710619" cy="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entity framework logo">
            <a:extLst>
              <a:ext uri="{FF2B5EF4-FFF2-40B4-BE49-F238E27FC236}">
                <a16:creationId xmlns:a16="http://schemas.microsoft.com/office/drawing/2014/main" id="{07584875-BDFE-446B-A158-716380F5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562" y="3547344"/>
            <a:ext cx="3379648" cy="10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7356F0-6EDC-4486-8596-38D5A810F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24" y="1398468"/>
            <a:ext cx="5381525" cy="218668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58D108CC-6402-4D68-A359-7A3A0AF6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65" y="177501"/>
            <a:ext cx="8312562" cy="504418"/>
          </a:xfrm>
        </p:spPr>
        <p:txBody>
          <a:bodyPr>
            <a:normAutofit fontScale="90000"/>
          </a:bodyPr>
          <a:lstStyle/>
          <a:p>
            <a:r>
              <a:rPr lang="es-ES" dirty="0"/>
              <a:t>TALLER ASP NET CORE, WEB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BBCCCB-3EFC-432B-8DC2-CE8AF719F5A4}"/>
              </a:ext>
            </a:extLst>
          </p:cNvPr>
          <p:cNvSpPr txBox="1"/>
          <p:nvPr/>
        </p:nvSpPr>
        <p:spPr>
          <a:xfrm>
            <a:off x="2869206" y="3750727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chemeClr val="bg1"/>
                </a:solidFill>
              </a:rPr>
              <a:t>https://github.com/Encamina/APIDays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2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6EFCE-14A4-4C5A-8BCE-3234D2754FA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31020" y="1887624"/>
            <a:ext cx="3927475" cy="1281113"/>
          </a:xfrm>
        </p:spPr>
        <p:txBody>
          <a:bodyPr/>
          <a:lstStyle/>
          <a:p>
            <a:pPr>
              <a:buNone/>
            </a:pPr>
            <a:r>
              <a:rPr lang="es-ES" sz="8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459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gracias">
            <a:extLst>
              <a:ext uri="{FF2B5EF4-FFF2-40B4-BE49-F238E27FC236}">
                <a16:creationId xmlns:a16="http://schemas.microsoft.com/office/drawing/2014/main" id="{932D7587-E690-4C11-8CA8-5DB9E7EB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37" y="1354975"/>
            <a:ext cx="4591431" cy="25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0" y="156454"/>
            <a:ext cx="9144000" cy="51427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176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0009" y="162608"/>
            <a:ext cx="4421880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Adrián</a:t>
            </a:r>
            <a:r>
              <a:rPr lang="en-GB" sz="3529" dirty="0"/>
              <a:t> </a:t>
            </a:r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Díaz Cervera</a:t>
            </a:r>
          </a:p>
        </p:txBody>
      </p:sp>
      <p:sp>
        <p:nvSpPr>
          <p:cNvPr id="4" name="Rectangle 6"/>
          <p:cNvSpPr/>
          <p:nvPr/>
        </p:nvSpPr>
        <p:spPr bwMode="auto">
          <a:xfrm>
            <a:off x="2978809" y="1226691"/>
            <a:ext cx="2678984" cy="72820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Software Architect Lead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@AdrianDiaz81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5" y="1106469"/>
            <a:ext cx="569092" cy="8907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0" y="921943"/>
            <a:ext cx="1302619" cy="1277051"/>
          </a:xfrm>
          <a:prstGeom prst="rect">
            <a:avLst/>
          </a:prstGeom>
        </p:spPr>
      </p:pic>
      <p:pic>
        <p:nvPicPr>
          <p:cNvPr id="7" name="Picture 6" descr="Resultado de imagen de minion mad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461" y="156454"/>
            <a:ext cx="1749131" cy="21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0009" y="2438994"/>
            <a:ext cx="5434576" cy="54521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b="1" dirty="0">
                <a:solidFill>
                  <a:srgbClr val="0070C0"/>
                </a:solidFill>
                <a:latin typeface="Amatic SC"/>
                <a:cs typeface="Amatic SC"/>
                <a:sym typeface="Amatic SC"/>
              </a:rPr>
              <a:t>Sergio Hernandez Mancebo</a:t>
            </a:r>
          </a:p>
        </p:txBody>
      </p:sp>
      <p:pic>
        <p:nvPicPr>
          <p:cNvPr id="9" name="Marcador de posición de 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896" y="3224206"/>
            <a:ext cx="1774209" cy="177420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 bwMode="auto">
          <a:xfrm>
            <a:off x="2978809" y="3686067"/>
            <a:ext cx="2719397" cy="67188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650" tIns="36325" rIns="36325" bIns="7265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Principal Team Leader</a:t>
            </a:r>
          </a:p>
          <a:p>
            <a:pPr defTabSz="726213" fontAlgn="base">
              <a:spcBef>
                <a:spcPct val="0"/>
              </a:spcBef>
              <a:spcAft>
                <a:spcPct val="0"/>
              </a:spcAft>
            </a:pPr>
            <a:r>
              <a:rPr lang="en-US" sz="1621" b="1" spc="-39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@shmancebo</a:t>
            </a:r>
          </a:p>
        </p:txBody>
      </p:sp>
      <p:pic>
        <p:nvPicPr>
          <p:cNvPr id="11" name="Picture 2" descr="Resultado de imagen de minion deportiv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10731"/>
          <a:stretch/>
        </p:blipFill>
        <p:spPr bwMode="auto">
          <a:xfrm>
            <a:off x="6644982" y="2739830"/>
            <a:ext cx="1880655" cy="20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F5944-3AB1-4EBA-8633-802E5F9D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Siguenos….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BF9592-026F-441E-BBE7-3CF16A31E1C8}"/>
              </a:ext>
            </a:extLst>
          </p:cNvPr>
          <p:cNvSpPr/>
          <p:nvPr/>
        </p:nvSpPr>
        <p:spPr>
          <a:xfrm>
            <a:off x="350889" y="1124132"/>
            <a:ext cx="5306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http://blogs.encamina.com/por-una-nube-sostenible/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941AE0F-AE0B-4143-8C1D-3CA4DDEC889F}"/>
              </a:ext>
            </a:extLst>
          </p:cNvPr>
          <p:cNvSpPr/>
          <p:nvPr/>
        </p:nvSpPr>
        <p:spPr>
          <a:xfrm>
            <a:off x="350889" y="1529268"/>
            <a:ext cx="6928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http://blogs.encamina.com/piensa-en-software-desarrolla-en-colores/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F50CDF-42E8-4AB7-BD49-06D51757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3" y="2158754"/>
            <a:ext cx="1622366" cy="5885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AF05F2-A501-4C70-8F45-E3CE3392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52" y="2117431"/>
            <a:ext cx="1184785" cy="67119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C84918D-7A8A-411B-BAD3-467ADF2100EF}"/>
              </a:ext>
            </a:extLst>
          </p:cNvPr>
          <p:cNvSpPr txBox="1">
            <a:spLocks/>
          </p:cNvSpPr>
          <p:nvPr/>
        </p:nvSpPr>
        <p:spPr>
          <a:xfrm>
            <a:off x="407693" y="3127875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ES" dirty="0"/>
              <a:t>Próximos eventos…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7FDBDC-5D11-4AC3-9F1A-D6AEB325C659}"/>
              </a:ext>
            </a:extLst>
          </p:cNvPr>
          <p:cNvSpPr/>
          <p:nvPr/>
        </p:nvSpPr>
        <p:spPr>
          <a:xfrm>
            <a:off x="407693" y="4007356"/>
            <a:ext cx="6288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28 Octubre SPS Barcelona</a:t>
            </a:r>
          </a:p>
          <a:p>
            <a:r>
              <a:rPr lang="es-ES" sz="1600" b="1" dirty="0"/>
              <a:t>4 Noviembre Global Office 365 Developer Bootcamp en Madrid</a:t>
            </a:r>
          </a:p>
        </p:txBody>
      </p:sp>
    </p:spTree>
    <p:extLst>
      <p:ext uri="{BB962C8B-B14F-4D97-AF65-F5344CB8AC3E}">
        <p14:creationId xmlns:p14="http://schemas.microsoft.com/office/powerpoint/2010/main" val="16219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1338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3989AA2E-AD3A-4AE8-AB37-1B1B5B08737B}"/>
              </a:ext>
            </a:extLst>
          </p:cNvPr>
          <p:cNvSpPr txBox="1">
            <a:spLocks/>
          </p:cNvSpPr>
          <p:nvPr/>
        </p:nvSpPr>
        <p:spPr>
          <a:xfrm>
            <a:off x="985058" y="1061395"/>
            <a:ext cx="7128164" cy="364513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Introducción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Routing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Versioning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Autenticación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Inyección de Dependencias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Acceso a datos: Azure SQL / Local</a:t>
            </a:r>
          </a:p>
          <a:p>
            <a:pPr>
              <a:lnSpc>
                <a:spcPct val="170000"/>
              </a:lnSpc>
            </a:pPr>
            <a:r>
              <a:rPr lang="es-ES" sz="1600" b="1" dirty="0">
                <a:solidFill>
                  <a:schemeClr val="bg1"/>
                </a:solidFill>
              </a:rPr>
              <a:t>Documentación</a:t>
            </a: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endParaRPr lang="es-ES" sz="700" b="1" dirty="0">
              <a:solidFill>
                <a:schemeClr val="bg1"/>
              </a:solidFill>
            </a:endParaRPr>
          </a:p>
        </p:txBody>
      </p:sp>
      <p:pic>
        <p:nvPicPr>
          <p:cNvPr id="12" name="Marcador de contenido 8">
            <a:extLst>
              <a:ext uri="{FF2B5EF4-FFF2-40B4-BE49-F238E27FC236}">
                <a16:creationId xmlns:a16="http://schemas.microsoft.com/office/drawing/2014/main" id="{6CAF0739-A6CD-46D2-8E5F-7AFBBC9E8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6" y="2639290"/>
            <a:ext cx="2331165" cy="23311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FC6050-7A11-4637-9092-186A889D02A3}"/>
              </a:ext>
            </a:extLst>
          </p:cNvPr>
          <p:cNvSpPr txBox="1"/>
          <p:nvPr/>
        </p:nvSpPr>
        <p:spPr>
          <a:xfrm>
            <a:off x="665018" y="520759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8" y="114001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ha cambiado….</a:t>
            </a:r>
          </a:p>
        </p:txBody>
      </p:sp>
      <p:pic>
        <p:nvPicPr>
          <p:cNvPr id="4" name="Picture 6" descr="Resultado de imagen de .net framework vs .net core">
            <a:extLst>
              <a:ext uri="{FF2B5EF4-FFF2-40B4-BE49-F238E27FC236}">
                <a16:creationId xmlns:a16="http://schemas.microsoft.com/office/drawing/2014/main" id="{783F52C2-AF58-4B33-A184-F84E6601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29" y="1258905"/>
            <a:ext cx="6521123" cy="35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6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Todo sigue igual….</a:t>
            </a:r>
          </a:p>
        </p:txBody>
      </p:sp>
      <p:pic>
        <p:nvPicPr>
          <p:cNvPr id="7" name="Picture 2" descr="Resultado de imagen de zidane jugador entrenador">
            <a:extLst>
              <a:ext uri="{FF2B5EF4-FFF2-40B4-BE49-F238E27FC236}">
                <a16:creationId xmlns:a16="http://schemas.microsoft.com/office/drawing/2014/main" id="{B6BDBBE3-8B4F-4B75-955D-36154BAD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07" y="1142975"/>
            <a:ext cx="5312546" cy="29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A72F0D-2970-488F-BCED-F9657F737544}"/>
              </a:ext>
            </a:extLst>
          </p:cNvPr>
          <p:cNvSpPr txBox="1"/>
          <p:nvPr/>
        </p:nvSpPr>
        <p:spPr>
          <a:xfrm>
            <a:off x="192688" y="4405695"/>
            <a:ext cx="8682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Nuevo framework, nuevas herramientas, pero un ecosistema reconocible para el desarrollador .Net</a:t>
            </a:r>
          </a:p>
        </p:txBody>
      </p:sp>
    </p:spTree>
    <p:extLst>
      <p:ext uri="{BB962C8B-B14F-4D97-AF65-F5344CB8AC3E}">
        <p14:creationId xmlns:p14="http://schemas.microsoft.com/office/powerpoint/2010/main" val="191328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5" y="209597"/>
            <a:ext cx="8537700" cy="748200"/>
          </a:xfr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Microsoft se abre al mundo: OPEN SOURCING .NET</a:t>
            </a:r>
          </a:p>
        </p:txBody>
      </p:sp>
      <p:pic>
        <p:nvPicPr>
          <p:cNvPr id="4" name="Picture 8" descr="Resultado de imagen de net core open sourcing">
            <a:extLst>
              <a:ext uri="{FF2B5EF4-FFF2-40B4-BE49-F238E27FC236}">
                <a16:creationId xmlns:a16="http://schemas.microsoft.com/office/drawing/2014/main" id="{9C80B301-C1C4-4919-BCF0-342BD89FC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15861" r="-349" b="7162"/>
          <a:stretch/>
        </p:blipFill>
        <p:spPr bwMode="auto">
          <a:xfrm>
            <a:off x="304800" y="1260845"/>
            <a:ext cx="8539214" cy="377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2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" y="100952"/>
            <a:ext cx="8537700" cy="748200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Un poco de 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AAB06-44CC-4E4B-AD93-4A5B3A11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465"/>
            <a:ext cx="9149669" cy="23790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10FB97-F193-45CF-AFE6-B5307377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163"/>
            <a:ext cx="9144000" cy="33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BE98F9-C852-44D8-B2BB-9A45662E9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r>
              <a:rPr lang="es-ES" dirty="0">
                <a:solidFill>
                  <a:srgbClr val="0070C0"/>
                </a:solidFill>
              </a:rPr>
              <a:t>¿Qué es .net core?</a:t>
            </a: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58569A20-F90E-4624-8039-C8802AAF413F}"/>
              </a:ext>
            </a:extLst>
          </p:cNvPr>
          <p:cNvSpPr txBox="1">
            <a:spLocks/>
          </p:cNvSpPr>
          <p:nvPr/>
        </p:nvSpPr>
        <p:spPr>
          <a:xfrm>
            <a:off x="304799" y="1460718"/>
            <a:ext cx="3739343" cy="373341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/>
              <a:t>Implementación flexible</a:t>
            </a:r>
          </a:p>
          <a:p>
            <a:endParaRPr lang="es-ES" sz="1600" dirty="0"/>
          </a:p>
          <a:p>
            <a:r>
              <a:rPr lang="es-ES" sz="1600" dirty="0"/>
              <a:t>Multiplataforma</a:t>
            </a:r>
          </a:p>
          <a:p>
            <a:endParaRPr lang="es-ES" sz="1600" dirty="0"/>
          </a:p>
          <a:p>
            <a:r>
              <a:rPr lang="es-ES" sz="1600" dirty="0"/>
              <a:t>Herramientas de línea de comandos</a:t>
            </a:r>
          </a:p>
          <a:p>
            <a:r>
              <a:rPr lang="es-ES" sz="1600" dirty="0"/>
              <a:t>Compatible con .NET Frameworks, Xamarin y Mono</a:t>
            </a:r>
          </a:p>
          <a:p>
            <a:endParaRPr lang="es-ES" sz="1600" dirty="0"/>
          </a:p>
          <a:p>
            <a:r>
              <a:rPr lang="es-ES" sz="1600" dirty="0"/>
              <a:t>Código Abierto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1C7968-0548-4128-B541-FC510F8D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5" y="1251065"/>
            <a:ext cx="5322968" cy="27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872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228</Words>
  <Application>Microsoft Office PowerPoint</Application>
  <PresentationFormat>Presentación en pantalla (16:9)</PresentationFormat>
  <Paragraphs>45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Segoe UI Black</vt:lpstr>
      <vt:lpstr>Amatic SC</vt:lpstr>
      <vt:lpstr>Arial</vt:lpstr>
      <vt:lpstr>Segoe UI</vt:lpstr>
      <vt:lpstr>Source Code Pro</vt:lpstr>
      <vt:lpstr>Karla</vt:lpstr>
      <vt:lpstr>Segoe UI Symbol</vt:lpstr>
      <vt:lpstr>Segoe UI Light</vt:lpstr>
      <vt:lpstr>Beach Day</vt:lpstr>
      <vt:lpstr>Presentación de PowerPoint</vt:lpstr>
      <vt:lpstr>Presentación de PowerPoint</vt:lpstr>
      <vt:lpstr>Siguenos….</vt:lpstr>
      <vt:lpstr>Presentación de PowerPoint</vt:lpstr>
      <vt:lpstr>Todo ha cambiado….</vt:lpstr>
      <vt:lpstr>Todo sigue igual….</vt:lpstr>
      <vt:lpstr>Microsoft se abre al mundo: OPEN SOURCING .NET</vt:lpstr>
      <vt:lpstr>Un poco de historia</vt:lpstr>
      <vt:lpstr>¿Qué es .net core?</vt:lpstr>
      <vt:lpstr>¿Dónde se nota la mejoría?</vt:lpstr>
      <vt:lpstr>Comparativa</vt:lpstr>
      <vt:lpstr>TALLER ASP NET CORE, WEB API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​Sergio Hernández Mancebo</cp:lastModifiedBy>
  <cp:revision>1</cp:revision>
  <dcterms:modified xsi:type="dcterms:W3CDTF">2017-10-11T06:50:17Z</dcterms:modified>
</cp:coreProperties>
</file>